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16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18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2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1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6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9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88B766A2-89BC-4305-91BB-6F772E43B6A1}" type="datetimeFigureOut">
              <a:rPr lang="en-US" smtClean="0"/>
              <a:pPr algn="r"/>
              <a:t>1/12/2016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C38DE96C-65F9-468B-A2DB-669B5A126FB5}" type="slidenum">
              <a:rPr lang="en-US" smtClean="0"/>
              <a:pPr algn="l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Tailspin Toys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Maintenance Upgrades to Assembly Area #1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</a:t>
            </a:r>
            <a:r>
              <a:rPr lang="en-US" smtClean="0"/>
              <a:t>Upgrades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Tailspin Toys</vt:lpstr>
      <vt:lpstr>Required Upgrades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Tailspin Toys</dc:title>
  <dc:creator>Tim Huddleston</dc:creator>
  <cp:lastModifiedBy>Mary Lemons</cp:lastModifiedBy>
  <cp:revision>6</cp:revision>
  <dcterms:created xsi:type="dcterms:W3CDTF">2006-11-13T15:32:26Z</dcterms:created>
  <dcterms:modified xsi:type="dcterms:W3CDTF">2016-01-12T17:29:49Z</dcterms:modified>
</cp:coreProperties>
</file>