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516" y="13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6A2-89BC-4305-91BB-6F772E43B6A1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DE96C-65F9-468B-A2DB-669B5A126FB5}" type="slidenum">
              <a:rPr lang="en-US" smtClean="0"/>
              <a:pPr algn="l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3181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6A2-89BC-4305-91BB-6F772E43B6A1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DE96C-65F9-468B-A2DB-669B5A126FB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56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6A2-89BC-4305-91BB-6F772E43B6A1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DE96C-65F9-468B-A2DB-669B5A126FB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62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6A2-89BC-4305-91BB-6F772E43B6A1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DE96C-65F9-468B-A2DB-669B5A126FB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28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6A2-89BC-4305-91BB-6F772E43B6A1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DE96C-65F9-468B-A2DB-669B5A126FB5}" type="slidenum">
              <a:rPr lang="en-US" smtClean="0"/>
              <a:pPr algn="l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197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6A2-89BC-4305-91BB-6F772E43B6A1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DE96C-65F9-468B-A2DB-669B5A126FB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67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6A2-89BC-4305-91BB-6F772E43B6A1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DE96C-65F9-468B-A2DB-669B5A126FB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52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6A2-89BC-4305-91BB-6F772E43B6A1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DE96C-65F9-468B-A2DB-669B5A126FB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97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6A2-89BC-4305-91BB-6F772E43B6A1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DE96C-65F9-468B-A2DB-669B5A126FB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2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8B766A2-89BC-4305-91BB-6F772E43B6A1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8DE96C-65F9-468B-A2DB-669B5A126FB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66A2-89BC-4305-91BB-6F772E43B6A1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DE96C-65F9-468B-A2DB-669B5A126FB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4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algn="r"/>
            <a:fld id="{88B766A2-89BC-4305-91BB-6F772E43B6A1}" type="datetimeFigureOut">
              <a:rPr lang="en-US" smtClean="0"/>
              <a:pPr algn="r"/>
              <a:t>1/12/2016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algn="ctr"/>
            <a:fld id="{C38DE96C-65F9-468B-A2DB-669B5A126FB5}" type="slidenum">
              <a:rPr lang="en-US" smtClean="0"/>
              <a:pPr algn="l"/>
              <a:t>‹#›</a:t>
            </a:fld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9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Tailspin Toys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Maintenance Upgrades to Assembly Area #1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Required </a:t>
            </a:r>
            <a:r>
              <a:rPr lang="en-US" smtClean="0"/>
              <a:t>Upgrades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</TotalTime>
  <Words>11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Retrospect</vt:lpstr>
      <vt:lpstr>Tailspin Toys</vt:lpstr>
      <vt:lpstr>Required Upgrades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Tailspin Toys</dc:title>
  <dc:creator>Tim Huddleston</dc:creator>
  <cp:lastModifiedBy>Mary Lemons</cp:lastModifiedBy>
  <cp:revision>6</cp:revision>
  <dcterms:created xsi:type="dcterms:W3CDTF">2006-11-13T15:32:26Z</dcterms:created>
  <dcterms:modified xsi:type="dcterms:W3CDTF">2016-01-12T17:29:49Z</dcterms:modified>
</cp:coreProperties>
</file>